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8"/>
  </p:notesMasterIdLst>
  <p:sldIdLst>
    <p:sldId id="256" r:id="rId2"/>
    <p:sldId id="273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5143500" type="screen16x9"/>
  <p:notesSz cx="6858000" cy="9144000"/>
  <p:embeddedFontLst>
    <p:embeddedFont>
      <p:font typeface="Lato" panose="020B0604020202020204" charset="0"/>
      <p:regular r:id="rId19"/>
      <p:bold r:id="rId20"/>
      <p:italic r:id="rId21"/>
      <p:boldItalic r:id="rId22"/>
    </p:embeddedFont>
    <p:embeddedFont>
      <p:font typeface="Playfair Display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084922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2">
    <p:bg>
      <p:bgPr>
        <a:solidFill>
          <a:srgbClr val="FFFFF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7" name="Shape 57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miter lim="8000"/>
            <a:headEnd type="none" w="med" len="med"/>
            <a:tailEnd type="none" w="med" len="med"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</p:cxnSp>
      <p:sp>
        <p:nvSpPr>
          <p:cNvPr id="58" name="Shape 58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Char char="●"/>
              <a:defRPr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4">
    <p:bg>
      <p:bgPr>
        <a:solidFill>
          <a:srgbClr val="FFFFFF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/>
          <p:nvPr/>
        </p:nvSpPr>
        <p:spPr>
          <a:xfrm rot="10800000" flipH="1">
            <a:off x="822625" y="659700"/>
            <a:ext cx="1063500" cy="6855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/>
          <p:nvPr/>
        </p:nvSpPr>
        <p:spPr>
          <a:xfrm rot="10800000">
            <a:off x="896725" y="659700"/>
            <a:ext cx="989400" cy="6855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822625" y="0"/>
            <a:ext cx="1063500" cy="81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490825" y="816000"/>
            <a:ext cx="5856000" cy="1522500"/>
          </a:xfrm>
          <a:prstGeom prst="rect">
            <a:avLst/>
          </a:prstGeom>
          <a:noFill/>
        </p:spPr>
        <p:txBody>
          <a:bodyPr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490825" y="2477400"/>
            <a:ext cx="5856000" cy="19074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9">
    <p:bg>
      <p:bgPr>
        <a:solidFill>
          <a:srgbClr val="FFFFFF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72" name="Shape 72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miter lim="8000"/>
            <a:headEnd type="none" w="med" len="med"/>
            <a:tailEnd type="none" w="med" len="med"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</p:cxnSp>
      <p:sp>
        <p:nvSpPr>
          <p:cNvPr id="73" name="Shape 73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4800" dirty="0"/>
              <a:t>IOT                  Project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x="7005100" y="4278000"/>
            <a:ext cx="1937400" cy="775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By,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Akshita Gulati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74" name="Picture 2" descr="Image result for io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666750"/>
            <a:ext cx="242675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io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345" y="2571750"/>
            <a:ext cx="2255155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61950"/>
            <a:ext cx="2479800" cy="4268700"/>
          </a:xfrm>
        </p:spPr>
        <p:txBody>
          <a:bodyPr/>
          <a:lstStyle/>
          <a:p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Analysis on Particle Console</a:t>
            </a:r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F206B1-7960-4836-938A-13F3C9B273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922" b="11464"/>
          <a:stretch/>
        </p:blipFill>
        <p:spPr>
          <a:xfrm>
            <a:off x="0" y="2800351"/>
            <a:ext cx="9144000" cy="2343149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EDC73C-BAFD-4AC6-A6CE-B155CE74F0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000" t="20356" r="1938" b="52765"/>
          <a:stretch/>
        </p:blipFill>
        <p:spPr>
          <a:xfrm>
            <a:off x="3225209" y="961275"/>
            <a:ext cx="5766391" cy="1381875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141706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152400" y="43740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Analysis using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</a:rPr>
              <a:t>On the basis of the trigger generated, the IFTTT sends notifications on the mobile phone </a:t>
            </a:r>
            <a:r>
              <a:rPr lang="en-US" sz="1800" dirty="0">
                <a:solidFill>
                  <a:srgbClr val="000000"/>
                </a:solidFill>
              </a:rPr>
              <a:t>or in your email.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endParaRPr lang="en-US" sz="1800" dirty="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endParaRPr lang="en" sz="18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</p:txBody>
      </p:sp>
      <p:pic>
        <p:nvPicPr>
          <p:cNvPr id="2054" name="Picture 6" descr="Image result for iftt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t="35150" r="18846" b="34877"/>
          <a:stretch/>
        </p:blipFill>
        <p:spPr bwMode="auto">
          <a:xfrm>
            <a:off x="381000" y="1635920"/>
            <a:ext cx="1751472" cy="426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EBA7633-6B30-4638-8D8D-38B851F82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66" t="31796" r="40833" b="23321"/>
          <a:stretch/>
        </p:blipFill>
        <p:spPr>
          <a:xfrm>
            <a:off x="4051122" y="1509987"/>
            <a:ext cx="4114800" cy="2307431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874A54-1291-46A7-B52C-9D095F7F02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667" t="31796" r="47810" b="51483"/>
          <a:stretch/>
        </p:blipFill>
        <p:spPr>
          <a:xfrm>
            <a:off x="4051122" y="3781533"/>
            <a:ext cx="4114800" cy="859631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152400" y="438150"/>
            <a:ext cx="26409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Resources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i="1"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dirty="0">
                <a:solidFill>
                  <a:srgbClr val="000000"/>
                </a:solidFill>
              </a:rPr>
              <a:t>Internal Resources(In the kit)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>
                <a:solidFill>
                  <a:srgbClr val="000000"/>
                </a:solidFill>
              </a:rPr>
              <a:t>Particle Photon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>
                <a:solidFill>
                  <a:srgbClr val="000000"/>
                </a:solidFill>
              </a:rPr>
              <a:t>Photo resistor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>
                <a:solidFill>
                  <a:srgbClr val="000000"/>
                </a:solidFill>
              </a:rPr>
              <a:t>Resistors</a:t>
            </a: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dirty="0">
                <a:solidFill>
                  <a:srgbClr val="000000"/>
                </a:solidFill>
              </a:rPr>
              <a:t>External Resources(Not in the kit)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 dirty="0">
                <a:solidFill>
                  <a:srgbClr val="000000"/>
                </a:solidFill>
              </a:rPr>
              <a:t>IFTTT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-19050" y="438150"/>
            <a:ext cx="30540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2800" dirty="0">
                <a:latin typeface="Arial"/>
                <a:ea typeface="Arial"/>
                <a:cs typeface="Arial"/>
                <a:sym typeface="Arial"/>
              </a:rPr>
              <a:t>Future Implementations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Phase-II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</a:rPr>
              <a:t>Sending a notification accurately to determine if the mailbox is just opened or a mail has actually been placed in it i.e. using the sensitive resistor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</a:rPr>
              <a:t>Instead of only a notification on the individual's mobile </a:t>
            </a:r>
            <a:r>
              <a:rPr lang="en-US" sz="1800" dirty="0">
                <a:solidFill>
                  <a:srgbClr val="000000"/>
                </a:solidFill>
              </a:rPr>
              <a:t>or email</a:t>
            </a:r>
            <a:r>
              <a:rPr lang="en" sz="1800" dirty="0">
                <a:solidFill>
                  <a:srgbClr val="000000"/>
                </a:solidFill>
              </a:rPr>
              <a:t> also setup a alarm on its own that buzzes one’s the mail has arrived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Phase-III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</a:rPr>
              <a:t>Any suggestions from professors and fellow students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76200" y="51435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Summary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3381100" y="1439275"/>
            <a:ext cx="5451300" cy="313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Therefore in this way by using this Mailing system an individual can easily know when a mail arrives and they don’t have to always stand by the mail box waiting for an important mail.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2483750" y="1473050"/>
            <a:ext cx="5856000" cy="1522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7200">
                <a:latin typeface="Lato"/>
                <a:ea typeface="Lato"/>
                <a:cs typeface="Lato"/>
                <a:sym typeface="Lato"/>
              </a:rPr>
              <a:t>Questions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720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latin typeface="Arial"/>
                <a:ea typeface="Arial"/>
                <a:cs typeface="Arial"/>
                <a:sym typeface="Arial"/>
              </a:rPr>
              <a:t>Purpose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just">
              <a:buNone/>
            </a:pP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purpose of this presentation is to put forward an idea that can solve a common problem related to mails which most of us face daily</a:t>
            </a:r>
          </a:p>
          <a:p>
            <a:pPr lvl="0" algn="just">
              <a:buNone/>
            </a:pP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solution is developed by keeping </a:t>
            </a:r>
            <a:r>
              <a:rPr lang="en-US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“Internet of Things”</a:t>
            </a: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mind</a:t>
            </a:r>
          </a:p>
          <a:p>
            <a:pPr lvl="0" algn="just">
              <a:buNone/>
            </a:pPr>
            <a:endParaRPr lang="en-US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just">
              <a:buNone/>
            </a:pPr>
            <a:endParaRPr lang="en-US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just">
              <a:buNone/>
            </a:pPr>
            <a:r>
              <a:rPr lang="en-US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Note:</a:t>
            </a: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This project is basically still in its “First phase” and more changes will be implemented in the future.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066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311700" y="87525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Contents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11700" y="71362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Common Problem</a:t>
            </a:r>
          </a:p>
          <a:p>
            <a:pPr marL="457200" lvl="0" indent="-35560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Fritzing - prototype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Setup and Method</a:t>
            </a:r>
          </a:p>
          <a:p>
            <a:pPr marL="457200" lvl="0" indent="-35560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Resources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implementations 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</a:t>
            </a:r>
          </a:p>
        </p:txBody>
      </p:sp>
      <p:pic>
        <p:nvPicPr>
          <p:cNvPr id="4098" name="Picture 2" descr="Image result for iot conte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895350"/>
            <a:ext cx="3901721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206375" y="315050"/>
            <a:ext cx="27045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Objectives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3381100" y="532225"/>
            <a:ext cx="56715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develop a system that would easily manage mails</a:t>
            </a: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automate the mailing process by sending real time notifications when the mailbox has opened/closed</a:t>
            </a: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contribute to society's move to sustainable development</a:t>
            </a: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buNone/>
            </a:pPr>
            <a:endParaRPr sz="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6196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The Common Problem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800" b="1">
                <a:solidFill>
                  <a:srgbClr val="4D4D4D"/>
                </a:solidFill>
                <a:highlight>
                  <a:srgbClr val="FFFFFF"/>
                </a:highlight>
              </a:rPr>
              <a:t>Sick of walking all the way down your long driveway just to check your mail? </a:t>
            </a:r>
          </a:p>
          <a:p>
            <a:pPr marL="0" lvl="0" indent="0">
              <a:spcBef>
                <a:spcPts val="0"/>
              </a:spcBef>
              <a:buNone/>
            </a:pPr>
            <a:endParaRPr sz="1800" b="1">
              <a:solidFill>
                <a:srgbClr val="4D4D4D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" sz="1800" b="1">
                <a:solidFill>
                  <a:srgbClr val="4D4D4D"/>
                </a:solidFill>
                <a:highlight>
                  <a:srgbClr val="FFFFFF"/>
                </a:highlight>
              </a:rPr>
              <a:t>Waiting on a special package and want to know as soon as it arrives? 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425" y="2567375"/>
            <a:ext cx="2814823" cy="200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3766088" y="4646750"/>
            <a:ext cx="5451300" cy="28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Never let anyone you care about walk out to an empty mailbox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Solution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3324600" y="957975"/>
            <a:ext cx="55776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</a:rPr>
              <a:t>My solution to this problem is the </a:t>
            </a:r>
            <a:r>
              <a:rPr lang="en" sz="1800" b="1" dirty="0">
                <a:solidFill>
                  <a:srgbClr val="000000"/>
                </a:solidFill>
              </a:rPr>
              <a:t>“Mailing system”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457200" lvl="0" indent="-342900" algn="just">
              <a:spcAft>
                <a:spcPts val="0"/>
              </a:spcAft>
              <a:buSzPts val="1800"/>
            </a:pPr>
            <a:r>
              <a:rPr lang="en" sz="1800" dirty="0">
                <a:solidFill>
                  <a:srgbClr val="000000"/>
                </a:solidFill>
              </a:rPr>
              <a:t>With the help of this Mailing system an individual would know when his mailbox is opened (or) closed etc with the help of a notification on his phone </a:t>
            </a:r>
            <a:r>
              <a:rPr lang="en-US" sz="1800" dirty="0">
                <a:solidFill>
                  <a:srgbClr val="000000"/>
                </a:solidFill>
              </a:rPr>
              <a:t>or email.</a:t>
            </a:r>
            <a:endParaRPr lang="en" sz="1800" dirty="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sz="16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spcAft>
                <a:spcPts val="1000"/>
              </a:spcAft>
              <a:buNone/>
            </a:pPr>
            <a:endParaRPr sz="16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buNone/>
            </a:pPr>
            <a:endParaRPr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/>
        </p:nvSpPr>
        <p:spPr>
          <a:xfrm>
            <a:off x="0" y="0"/>
            <a:ext cx="3000000" cy="514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sz="3000" b="1" dirty="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sz="3600" b="1" dirty="0">
                <a:solidFill>
                  <a:schemeClr val="lt1"/>
                </a:solidFill>
              </a:rPr>
              <a:t>Fritzing - Prototype</a:t>
            </a:r>
          </a:p>
        </p:txBody>
      </p:sp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 r="911" b="7535"/>
          <a:stretch/>
        </p:blipFill>
        <p:spPr>
          <a:xfrm>
            <a:off x="3175125" y="1273525"/>
            <a:ext cx="5786226" cy="2445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152400" y="43740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+mj-lt"/>
              </a:rPr>
              <a:t>Setup</a:t>
            </a:r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2175" y="0"/>
            <a:ext cx="60918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52400" y="43815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+mj-lt"/>
              </a:rPr>
              <a:t>Method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381100" y="5181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This project uses a photon, photoresistor combined with a 220ohm resistor to determine if the mailbox is opened or closed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This setup will publish an event when the beam of light between the LED and the photoresistor is broken(mailbox opened). It will also publish a event when the light is intact again(mailbox closed) via </a:t>
            </a:r>
            <a:r>
              <a:rPr lang="en" sz="1800" b="1" dirty="0">
                <a:solidFill>
                  <a:srgbClr val="000000"/>
                </a:solidFill>
              </a:rPr>
              <a:t>Particle.Publish()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IFTTT is utilized to deliver notifications to a mobile phone. The recipe was set up to look for events published from the photon from the Particle.Publish line in the code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468</Words>
  <Application>Microsoft Office PowerPoint</Application>
  <PresentationFormat>On-screen Show (16:9)</PresentationFormat>
  <Paragraphs>80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Times New Roman</vt:lpstr>
      <vt:lpstr>Lato</vt:lpstr>
      <vt:lpstr>Playfair Display</vt:lpstr>
      <vt:lpstr>Arial</vt:lpstr>
      <vt:lpstr>Coral</vt:lpstr>
      <vt:lpstr>IOT                  Project</vt:lpstr>
      <vt:lpstr>Purpose</vt:lpstr>
      <vt:lpstr>Contents</vt:lpstr>
      <vt:lpstr>Objectives</vt:lpstr>
      <vt:lpstr>The Common Problem</vt:lpstr>
      <vt:lpstr>Solution</vt:lpstr>
      <vt:lpstr>PowerPoint Presentation</vt:lpstr>
      <vt:lpstr>Setup</vt:lpstr>
      <vt:lpstr>Method</vt:lpstr>
      <vt:lpstr>Analysis on Particle Console</vt:lpstr>
      <vt:lpstr>Analysis using</vt:lpstr>
      <vt:lpstr>Resources</vt:lpstr>
      <vt:lpstr>Future Implementations</vt:lpstr>
      <vt:lpstr>Summary</vt:lpstr>
      <vt:lpstr>Questions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                 Project</dc:title>
  <cp:lastModifiedBy>Akshita Gulati</cp:lastModifiedBy>
  <cp:revision>7</cp:revision>
  <dcterms:modified xsi:type="dcterms:W3CDTF">2017-12-13T23:39:36Z</dcterms:modified>
</cp:coreProperties>
</file>